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6"/>
  </p:notesMasterIdLst>
  <p:handoutMasterIdLst>
    <p:handoutMasterId r:id="rId37"/>
  </p:handoutMasterIdLst>
  <p:sldIdLst>
    <p:sldId id="256" r:id="rId5"/>
    <p:sldId id="321" r:id="rId6"/>
    <p:sldId id="322" r:id="rId7"/>
    <p:sldId id="326" r:id="rId8"/>
    <p:sldId id="327" r:id="rId9"/>
    <p:sldId id="328" r:id="rId10"/>
    <p:sldId id="329" r:id="rId11"/>
    <p:sldId id="340" r:id="rId12"/>
    <p:sldId id="341" r:id="rId13"/>
    <p:sldId id="342" r:id="rId14"/>
    <p:sldId id="343" r:id="rId15"/>
    <p:sldId id="348" r:id="rId16"/>
    <p:sldId id="344" r:id="rId17"/>
    <p:sldId id="330" r:id="rId18"/>
    <p:sldId id="331" r:id="rId19"/>
    <p:sldId id="332" r:id="rId20"/>
    <p:sldId id="333" r:id="rId21"/>
    <p:sldId id="349" r:id="rId22"/>
    <p:sldId id="360" r:id="rId23"/>
    <p:sldId id="359" r:id="rId24"/>
    <p:sldId id="356" r:id="rId25"/>
    <p:sldId id="357" r:id="rId26"/>
    <p:sldId id="358" r:id="rId27"/>
    <p:sldId id="351" r:id="rId28"/>
    <p:sldId id="334" r:id="rId29"/>
    <p:sldId id="336" r:id="rId30"/>
    <p:sldId id="337" r:id="rId31"/>
    <p:sldId id="338" r:id="rId32"/>
    <p:sldId id="339" r:id="rId33"/>
    <p:sldId id="262" r:id="rId34"/>
    <p:sldId id="355" r:id="rId35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70000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47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885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19.01.2016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19.01.2016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7794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Verschiedene Räume Krankenhaus</a:t>
            </a:r>
            <a:r>
              <a:rPr lang="de-CH" baseline="0" dirty="0" smtClean="0"/>
              <a:t> (Operationssaal, Babystation, Bettenzimmer, Zahnarzt, …)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Auch für andere Abteilungen der BFH denkbar, um rasch 3D Modelle anzuschauen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93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Bedeutender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6853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Beispiel Ente zu Beginn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Leicht</a:t>
            </a:r>
            <a:r>
              <a:rPr lang="de-CH" baseline="0" dirty="0" smtClean="0"/>
              <a:t> unterschiedliche Perspektiven (linkes Auge sieht mehr der linken Autoseite, rechts umgekehrt)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919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834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CH" dirty="0" smtClean="0"/>
              <a:t>Einem breiten Publikum zur Verfügung</a:t>
            </a:r>
            <a:r>
              <a:rPr lang="de-CH" baseline="0" dirty="0" smtClean="0"/>
              <a:t> zu stellen (Verbreitung Unity, andere Fachbereiche)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Der Entscheid, keine Clustervariante zu verwenden wurde im Projekt 2 evaluiert.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Unser Entscheid, alles über Unity zu erledigen (keine weiteren Frameworks)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Mehrere Demoapplikationen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Oberste Devise – </a:t>
            </a:r>
            <a:r>
              <a:rPr lang="de-CH" baseline="0" dirty="0" err="1" smtClean="0"/>
              <a:t>plug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play</a:t>
            </a:r>
            <a:r>
              <a:rPr lang="de-CH" baseline="0" dirty="0" smtClean="0"/>
              <a:t> für schnelles </a:t>
            </a:r>
            <a:r>
              <a:rPr lang="de-CH" baseline="0" dirty="0" err="1" smtClean="0"/>
              <a:t>Entwicklen</a:t>
            </a:r>
            <a:r>
              <a:rPr lang="de-CH" baseline="0" dirty="0" smtClean="0"/>
              <a:t> in Zukunft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4071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Aufteilung</a:t>
            </a:r>
            <a:r>
              <a:rPr lang="de-CH" baseline="0" dirty="0" smtClean="0"/>
              <a:t> reale (grau) / virtuelle (</a:t>
            </a:r>
            <a:r>
              <a:rPr lang="de-CH" baseline="0" dirty="0" err="1" smtClean="0"/>
              <a:t>pastell</a:t>
            </a:r>
            <a:r>
              <a:rPr lang="de-CH" baseline="0" dirty="0" smtClean="0"/>
              <a:t>) Komponenten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Beamer</a:t>
            </a:r>
            <a:r>
              <a:rPr lang="de-CH" baseline="0" dirty="0" smtClean="0"/>
              <a:t> / Infrarotkameras fürs Tracking / Gamepad / Wand (primäres Inputgerät, Position und Rotation wird ermittelt) / Eyes für 3D Wahrnehmung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Wieso machen wir das? Vereinfacht Interpretation und Weiterverarbeitung massiv, weil nun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-Objekte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Beispiel: Wand (jetzt als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Objekt) zeigt in eine Richtung und wir können sehr schnell feststellen wohin auf die Leinwand er zielt</a:t>
            </a:r>
          </a:p>
          <a:p>
            <a:pPr marL="171450" lvl="0" indent="-171450">
              <a:buFontTx/>
              <a:buChar char="-"/>
            </a:pPr>
            <a:r>
              <a:rPr lang="de-CH" baseline="0" dirty="0" err="1" smtClean="0"/>
              <a:t>CameraContainer</a:t>
            </a:r>
            <a:r>
              <a:rPr lang="de-CH" baseline="0" dirty="0" smtClean="0"/>
              <a:t> -&gt; Beinhaltet alle 8 benötigten Kameras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72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Was ist eine Kamera in </a:t>
            </a:r>
            <a:r>
              <a:rPr lang="de-CH" dirty="0" err="1" smtClean="0"/>
              <a:t>Unity</a:t>
            </a:r>
            <a:r>
              <a:rPr lang="de-CH" dirty="0" smtClean="0"/>
              <a:t>? -&gt;</a:t>
            </a:r>
            <a:r>
              <a:rPr lang="de-CH" baseline="0" dirty="0" smtClean="0"/>
              <a:t> Definierter Ausschnitt (Pyramide) der 3D Welt, der schlussendlich auf dem Bildschirm (in 2D) landet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In 4 Richtungen 8 Kameras vorhanden, 2 für jedes Auge für 3D-Wahrnehmung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Hier eine schematische Darstellung der Kameras und deren Blickrichtungen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Form des CAVEs sichtbar, so werden die Kameras ausgerichtet und die</a:t>
            </a:r>
            <a:r>
              <a:rPr lang="de-CH" baseline="0" dirty="0" smtClean="0"/>
              <a:t> Winkel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Gibt somit Rundumsicht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687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Hier alles mit </a:t>
            </a:r>
            <a:r>
              <a:rPr lang="de-CH" dirty="0" err="1" smtClean="0"/>
              <a:t>laserpointer</a:t>
            </a:r>
            <a:r>
              <a:rPr lang="de-CH" dirty="0" smtClean="0"/>
              <a:t> erklären.</a:t>
            </a:r>
          </a:p>
          <a:p>
            <a:r>
              <a:rPr lang="de-CH" dirty="0" smtClean="0"/>
              <a:t>Unten beginnen,</a:t>
            </a:r>
            <a:r>
              <a:rPr lang="de-CH" baseline="0" dirty="0" smtClean="0"/>
              <a:t> dann </a:t>
            </a:r>
            <a:r>
              <a:rPr lang="de-CH" baseline="0" dirty="0" err="1" smtClean="0"/>
              <a:t>main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Camera</a:t>
            </a:r>
            <a:r>
              <a:rPr lang="de-CH" baseline="0" dirty="0" smtClean="0"/>
              <a:t> erklären (kann auch anderes Objekt sein)</a:t>
            </a:r>
          </a:p>
          <a:p>
            <a:endParaRPr lang="de-CH" baseline="0" dirty="0" smtClean="0"/>
          </a:p>
          <a:p>
            <a:r>
              <a:rPr lang="de-CH" baseline="0" dirty="0" smtClean="0"/>
              <a:t>2D GUI </a:t>
            </a:r>
            <a:r>
              <a:rPr lang="de-CH" baseline="0" dirty="0" err="1" smtClean="0"/>
              <a:t>Cameras</a:t>
            </a:r>
            <a:r>
              <a:rPr lang="de-CH" baseline="0" dirty="0" smtClean="0"/>
              <a:t> und Cursor fehlt noch</a:t>
            </a:r>
          </a:p>
          <a:p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Erwähnen das ein Teil </a:t>
            </a:r>
            <a:r>
              <a:rPr lang="de-CH" baseline="0" dirty="0" err="1" smtClean="0"/>
              <a:t>MonoBehaviour</a:t>
            </a:r>
            <a:r>
              <a:rPr lang="de-CH" baseline="0" dirty="0" smtClean="0"/>
              <a:t> ist (Updaten per Frame), und ein Teil nicht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Inputsimulator</a:t>
            </a:r>
            <a:r>
              <a:rPr lang="de-CH" baseline="0" dirty="0" smtClean="0"/>
              <a:t> verteidigen, warum dieser verwendet wurde (genauso wie dann </a:t>
            </a:r>
            <a:r>
              <a:rPr lang="de-CH" baseline="0" dirty="0" err="1" smtClean="0"/>
              <a:t>windows.forms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8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7280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29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98cZdlugG0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463" y="1687286"/>
            <a:ext cx="4089108" cy="28170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Julien Villiger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Daniel Inversini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</a:rPr>
              <a:t>Technik und Informatik – Informatik – Computer </a:t>
            </a:r>
            <a:r>
              <a:rPr lang="de-CH" dirty="0" err="1" smtClean="0">
                <a:latin typeface="Lucida Sans" pitchFamily="34" charset="0"/>
              </a:rPr>
              <a:t>Perception</a:t>
            </a:r>
            <a:r>
              <a:rPr lang="de-CH" dirty="0" smtClean="0">
                <a:latin typeface="Lucida Sans" pitchFamily="34" charset="0"/>
              </a:rPr>
              <a:t> </a:t>
            </a:r>
            <a:r>
              <a:rPr lang="de-CH" dirty="0" err="1" smtClean="0">
                <a:latin typeface="Lucida Sans" pitchFamily="34" charset="0"/>
              </a:rPr>
              <a:t>and</a:t>
            </a:r>
            <a:r>
              <a:rPr lang="de-CH" dirty="0" smtClean="0">
                <a:latin typeface="Lucida Sans" pitchFamily="34" charset="0"/>
              </a:rPr>
              <a:t> Virtual Reality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Lange Einarbeitungszeiten</a:t>
            </a:r>
            <a:r>
              <a:rPr lang="de-CH" baseline="0" dirty="0" smtClean="0"/>
              <a:t> vermeiden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Breites Publikum ansprechen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5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Modulares, modernes Plugin ohne Abhängigkeiten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Modulares, modernes Plugin ohne Abhängigkeiten</a:t>
            </a:r>
          </a:p>
          <a:p>
            <a:pPr rtl="0" eaLnBrk="1" fontAlgn="base" hangingPunct="1"/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Aktuelle Frameworks &amp; Hardware verwenden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8470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396189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4 Richtungen</a:t>
            </a:r>
          </a:p>
          <a:p>
            <a:r>
              <a:rPr lang="de-CH" dirty="0" smtClean="0"/>
              <a:t>8 Kameras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Kameras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58" y="3004456"/>
            <a:ext cx="3423884" cy="25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416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Module</a:t>
            </a:r>
            <a:r>
              <a:rPr lang="de-CH" baseline="0" dirty="0" smtClean="0"/>
              <a:t> und Komponenten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0" y="900000"/>
            <a:ext cx="8641379" cy="50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Stereoskopie und 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Frustum – 3D </a:t>
            </a:r>
            <a:r>
              <a:rPr lang="de-CH" dirty="0" smtClean="0"/>
              <a:t>Abbildung</a:t>
            </a:r>
            <a:br>
              <a:rPr lang="de-CH" dirty="0" smtClean="0"/>
            </a:br>
            <a:r>
              <a:rPr lang="de-CH" dirty="0" smtClean="0"/>
              <a:t>auf </a:t>
            </a:r>
            <a:r>
              <a:rPr lang="de-CH" dirty="0"/>
              <a:t>einen </a:t>
            </a:r>
            <a:r>
              <a:rPr lang="de-CH" dirty="0" smtClean="0"/>
              <a:t>2D Bildschirm</a:t>
            </a:r>
          </a:p>
          <a:p>
            <a:endParaRPr lang="de-CH" dirty="0" smtClean="0"/>
          </a:p>
          <a:p>
            <a:r>
              <a:rPr lang="de-CH" dirty="0" smtClean="0"/>
              <a:t>Pyramidenstumpf</a:t>
            </a:r>
          </a:p>
          <a:p>
            <a:endParaRPr lang="de-CH" dirty="0" smtClean="0"/>
          </a:p>
          <a:p>
            <a:r>
              <a:rPr lang="de-CH" dirty="0"/>
              <a:t>Vollständige Immersion </a:t>
            </a:r>
            <a:r>
              <a:rPr lang="de-CH" dirty="0" smtClean="0"/>
              <a:t>durch</a:t>
            </a:r>
          </a:p>
          <a:p>
            <a:pPr lvl="1"/>
            <a:r>
              <a:rPr lang="de-CH" dirty="0" smtClean="0"/>
              <a:t>Projektionsfläche</a:t>
            </a:r>
            <a:br>
              <a:rPr lang="de-CH" dirty="0" smtClean="0"/>
            </a:br>
            <a:r>
              <a:rPr lang="de-CH" dirty="0" smtClean="0"/>
              <a:t>analog CAVE Wand</a:t>
            </a:r>
          </a:p>
          <a:p>
            <a:pPr lvl="1"/>
            <a:r>
              <a:rPr lang="de-CH" dirty="0" smtClean="0"/>
              <a:t>Asymmetrisches </a:t>
            </a:r>
            <a:r>
              <a:rPr lang="de-CH" dirty="0"/>
              <a:t>Frustum</a:t>
            </a:r>
          </a:p>
          <a:p>
            <a:pPr lvl="1"/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</p:txBody>
      </p:sp>
      <p:pic>
        <p:nvPicPr>
          <p:cNvPr id="6" name="Picture 2" descr="http://img.tfd.com/cde/_FRUS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00" y="900000"/>
            <a:ext cx="3810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42" y="4279260"/>
            <a:ext cx="3737115" cy="14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</a:p>
          <a:p>
            <a:endParaRPr lang="de-CH" dirty="0" smtClean="0"/>
          </a:p>
          <a:p>
            <a:r>
              <a:rPr lang="de-CH" dirty="0" smtClean="0"/>
              <a:t>Aufgabenstellung &amp; Vision</a:t>
            </a:r>
          </a:p>
          <a:p>
            <a:endParaRPr lang="de-CH" dirty="0" smtClean="0"/>
          </a:p>
          <a:p>
            <a:r>
              <a:rPr lang="de-CH" dirty="0" smtClean="0"/>
              <a:t>Übersicht der Komponenten</a:t>
            </a:r>
          </a:p>
          <a:p>
            <a:endParaRPr lang="de-CH" dirty="0" smtClean="0"/>
          </a:p>
          <a:p>
            <a:r>
              <a:rPr lang="de-CH" dirty="0" smtClean="0"/>
              <a:t>Unity Plugin</a:t>
            </a:r>
          </a:p>
          <a:p>
            <a:endParaRPr lang="de-CH" dirty="0" smtClean="0"/>
          </a:p>
          <a:p>
            <a:r>
              <a:rPr lang="de-CH" dirty="0" smtClean="0"/>
              <a:t>Demo Apps</a:t>
            </a:r>
          </a:p>
          <a:p>
            <a:endParaRPr lang="de-CH" dirty="0" smtClean="0"/>
          </a:p>
          <a:p>
            <a:r>
              <a:rPr lang="de-CH" dirty="0" smtClean="0"/>
              <a:t>Fazit</a:t>
            </a:r>
          </a:p>
          <a:p>
            <a:endParaRPr lang="de-CH" dirty="0" smtClean="0"/>
          </a:p>
          <a:p>
            <a:r>
              <a:rPr lang="de-CH" dirty="0" smtClean="0"/>
              <a:t>Vorschau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42896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Sekundäre </a:t>
            </a:r>
            <a:r>
              <a:rPr lang="de-CH" dirty="0" smtClean="0"/>
              <a:t>Kameras und </a:t>
            </a:r>
            <a:r>
              <a:rPr lang="de-CH" dirty="0"/>
              <a:t>2D GUI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271463" lvl="1" indent="-271463"/>
            <a:r>
              <a:rPr lang="de-CH" dirty="0" smtClean="0"/>
              <a:t>Platzierung </a:t>
            </a:r>
            <a:r>
              <a:rPr lang="de-CH" dirty="0"/>
              <a:t>über </a:t>
            </a:r>
            <a:r>
              <a:rPr lang="de-CH" dirty="0" err="1" smtClean="0"/>
              <a:t>Plugin</a:t>
            </a:r>
            <a:r>
              <a:rPr lang="de-CH" dirty="0" smtClean="0"/>
              <a:t> </a:t>
            </a:r>
            <a:r>
              <a:rPr lang="de-CH" dirty="0"/>
              <a:t>möglich </a:t>
            </a:r>
            <a:endParaRPr lang="de-CH" dirty="0" smtClean="0"/>
          </a:p>
          <a:p>
            <a:pPr lvl="1"/>
            <a:r>
              <a:rPr lang="de-CH" dirty="0" err="1" smtClean="0"/>
              <a:t>Minimaps</a:t>
            </a:r>
            <a:endParaRPr lang="de-CH" dirty="0" smtClean="0"/>
          </a:p>
          <a:p>
            <a:pPr lvl="1"/>
            <a:r>
              <a:rPr lang="de-CH" dirty="0" smtClean="0"/>
              <a:t>Körperquerschnitte</a:t>
            </a:r>
          </a:p>
          <a:p>
            <a:pPr lvl="1"/>
            <a:r>
              <a:rPr lang="de-CH" dirty="0" smtClean="0"/>
              <a:t>Rückspiegel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00" y="2818508"/>
            <a:ext cx="4010517" cy="3123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24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34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92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r_insert_plugin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3" y="1501775"/>
            <a:ext cx="8099425" cy="4556125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Verwendung, Demo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87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 Applikationen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4072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3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853" t="5705" r="1666" b="2869"/>
          <a:stretch/>
        </p:blipFill>
        <p:spPr>
          <a:xfrm>
            <a:off x="468000" y="1675486"/>
            <a:ext cx="5974080" cy="386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39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25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5522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Virtual Reality / Stereoskopie / CAVE / Trackingsystem / </a:t>
            </a:r>
            <a:r>
              <a:rPr lang="de-CH" dirty="0" err="1" smtClean="0"/>
              <a:t>Unity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198712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Video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Vielen Dank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Fragen?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1150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Darstellung und Wahrnehmung einer virtuellen Umgebung</a:t>
            </a:r>
          </a:p>
          <a:p>
            <a:pPr lvl="1"/>
            <a:r>
              <a:rPr lang="de-CH" dirty="0"/>
              <a:t>c</a:t>
            </a:r>
            <a:r>
              <a:rPr lang="de-CH" dirty="0" smtClean="0"/>
              <a:t>omputergeneriert</a:t>
            </a:r>
          </a:p>
          <a:p>
            <a:pPr lvl="1"/>
            <a:r>
              <a:rPr lang="de-CH" dirty="0" smtClean="0"/>
              <a:t>interaktiv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Reality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67" y="291800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69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Wiedergabe von Bildern mit räumlichem Eindruck</a:t>
            </a:r>
          </a:p>
          <a:p>
            <a:r>
              <a:rPr lang="de-CH" dirty="0" smtClean="0"/>
              <a:t>Tiefenwahrnehmung</a:t>
            </a:r>
          </a:p>
          <a:p>
            <a:r>
              <a:rPr lang="de-CH" dirty="0" smtClean="0"/>
              <a:t>Bild für linkes und rechts Auge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88" y="2795321"/>
            <a:ext cx="6460940" cy="294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6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Würfel mit 4 Seitenwänden</a:t>
            </a:r>
          </a:p>
          <a:p>
            <a:r>
              <a:rPr lang="de-CH" dirty="0" smtClean="0"/>
              <a:t>Je 2 </a:t>
            </a:r>
            <a:r>
              <a:rPr lang="de-CH" dirty="0" err="1" smtClean="0"/>
              <a:t>Beamer</a:t>
            </a:r>
            <a:r>
              <a:rPr lang="de-CH" dirty="0" smtClean="0"/>
              <a:t> (für Stereoskopie)</a:t>
            </a:r>
          </a:p>
          <a:p>
            <a:r>
              <a:rPr lang="de-CH" dirty="0" smtClean="0"/>
              <a:t>Infrarot Trackingsystem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 mit Trackingsystem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3" y="2770584"/>
            <a:ext cx="7195457" cy="3074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853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Mächtige Entwicklerplattform</a:t>
            </a:r>
          </a:p>
          <a:p>
            <a:pPr lvl="1"/>
            <a:r>
              <a:rPr lang="de-CH" dirty="0" smtClean="0"/>
              <a:t>Games</a:t>
            </a:r>
          </a:p>
          <a:p>
            <a:pPr lvl="1"/>
            <a:r>
              <a:rPr lang="de-CH" dirty="0" smtClean="0"/>
              <a:t>Interaktive Erlebnisse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32" y="3585482"/>
            <a:ext cx="3970564" cy="14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6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Aufgabestellung &amp; </a:t>
            </a:r>
            <a:r>
              <a:rPr lang="de-CH" dirty="0"/>
              <a:t>Vision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923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CAVE der BFH mit Unity zu</a:t>
            </a:r>
            <a:r>
              <a:rPr lang="de-CH" baseline="0" dirty="0" smtClean="0"/>
              <a:t> erweitern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Setup, Plugin oder API zur</a:t>
            </a:r>
            <a:r>
              <a:rPr lang="de-CH" dirty="0" smtClean="0"/>
              <a:t> Verfügung stellen</a:t>
            </a:r>
          </a:p>
          <a:p>
            <a:endParaRPr lang="de-CH" dirty="0" smtClean="0"/>
          </a:p>
          <a:p>
            <a:r>
              <a:rPr lang="de-CH" dirty="0" smtClean="0"/>
              <a:t>Integration</a:t>
            </a:r>
            <a:r>
              <a:rPr lang="de-CH" baseline="0" dirty="0" smtClean="0"/>
              <a:t> des vorhandenen Tracking Systems (WorldViz)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Bereitstellen einer Demoapplikation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Entwickler-Handbuch mit Anleitung und Tutorial erstellen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pPr marL="0" indent="0" algn="ctr">
              <a:buNone/>
            </a:pPr>
            <a:r>
              <a:rPr lang="de-CH" sz="2400" b="1" u="sng" baseline="0" dirty="0" smtClean="0"/>
              <a:t>«</a:t>
            </a:r>
            <a:r>
              <a:rPr lang="de-CH" sz="2400" b="1" u="sng" baseline="0" dirty="0" err="1" smtClean="0"/>
              <a:t>plug</a:t>
            </a:r>
            <a:r>
              <a:rPr lang="de-CH" sz="2400" b="1" u="sng" baseline="0" dirty="0" smtClean="0"/>
              <a:t> &amp; </a:t>
            </a:r>
            <a:r>
              <a:rPr lang="de-CH" sz="2400" b="1" u="sng" baseline="0" dirty="0" err="1" smtClean="0"/>
              <a:t>play</a:t>
            </a:r>
            <a:r>
              <a:rPr lang="de-CH" sz="2400" b="1" u="sng" baseline="0" dirty="0" smtClean="0"/>
              <a:t>»</a:t>
            </a:r>
            <a:endParaRPr lang="de-CH" sz="2400" b="1" u="sng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Aufgabenstellung BFH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7263325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Props1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591048-6F15-48C6-9650-9BFF3E56974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2551ef7e-3b29-44d1-a8ad-ef34c26bfc60"/>
    <ds:schemaRef ds:uri="http://purl.org/dc/elements/1.1/"/>
    <ds:schemaRef ds:uri="63c724b1-652e-424f-8d99-4ee509067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647</Words>
  <Application>Microsoft Office PowerPoint</Application>
  <PresentationFormat>Bildschirmpräsentation (4:3)</PresentationFormat>
  <Paragraphs>168</Paragraphs>
  <Slides>31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9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Schlagwörter</vt:lpstr>
      <vt:lpstr>Virtual Reality</vt:lpstr>
      <vt:lpstr>Stereoskopie</vt:lpstr>
      <vt:lpstr>CAVE mit Trackingsystem</vt:lpstr>
      <vt:lpstr>Unity</vt:lpstr>
      <vt:lpstr>Aufgabestellung &amp; Vision </vt:lpstr>
      <vt:lpstr>Aufgabenstellung BFH</vt:lpstr>
      <vt:lpstr>Vision</vt:lpstr>
      <vt:lpstr>Vision</vt:lpstr>
      <vt:lpstr>Vision</vt:lpstr>
      <vt:lpstr>Vision</vt:lpstr>
      <vt:lpstr>Übersicht der Komponenten</vt:lpstr>
      <vt:lpstr>PowerPoint-Präsentation</vt:lpstr>
      <vt:lpstr>Kameras</vt:lpstr>
      <vt:lpstr>Unity Plugin</vt:lpstr>
      <vt:lpstr>Unity Plugin – Module und Komponenten</vt:lpstr>
      <vt:lpstr>Unity Plugin</vt:lpstr>
      <vt:lpstr>Unity Plugin</vt:lpstr>
      <vt:lpstr>Unity Plugin</vt:lpstr>
      <vt:lpstr>Unity Plugin</vt:lpstr>
      <vt:lpstr>Unity Plugin</vt:lpstr>
      <vt:lpstr>Unity Plugin – Verwendung, Demo</vt:lpstr>
      <vt:lpstr>Demo Applikationen</vt:lpstr>
      <vt:lpstr>Shooting Gallery</vt:lpstr>
      <vt:lpstr>Modelviewer</vt:lpstr>
      <vt:lpstr>Fazit</vt:lpstr>
      <vt:lpstr>Fazit</vt:lpstr>
      <vt:lpstr>Vorschau</vt:lpstr>
      <vt:lpstr>Vielen Dank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67</cp:revision>
  <cp:lastPrinted>2013-04-25T14:17:09Z</cp:lastPrinted>
  <dcterms:created xsi:type="dcterms:W3CDTF">2016-01-05T07:57:55Z</dcterms:created>
  <dcterms:modified xsi:type="dcterms:W3CDTF">2016-01-19T08:52:06Z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